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7" r:id="rId3"/>
    <p:sldId id="280" r:id="rId4"/>
    <p:sldId id="269" r:id="rId5"/>
    <p:sldId id="287" r:id="rId6"/>
    <p:sldId id="288" r:id="rId7"/>
    <p:sldId id="268" r:id="rId8"/>
    <p:sldId id="282" r:id="rId9"/>
    <p:sldId id="283" r:id="rId10"/>
    <p:sldId id="284" r:id="rId11"/>
    <p:sldId id="270" r:id="rId12"/>
    <p:sldId id="285" r:id="rId13"/>
    <p:sldId id="286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08B"/>
    <a:srgbClr val="F89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3435"/>
  </p:normalViewPr>
  <p:slideViewPr>
    <p:cSldViewPr snapToGrid="0" snapToObjects="1">
      <p:cViewPr varScale="1">
        <p:scale>
          <a:sx n="72" d="100"/>
          <a:sy n="72" d="100"/>
        </p:scale>
        <p:origin x="-1075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BBCE3-5271-724F-AE87-B9D6EF63DD8B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7828E-7648-5C4C-B8D4-94EAC875C20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50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7828E-7648-5C4C-B8D4-94EAC875C20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462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7828E-7648-5C4C-B8D4-94EAC875C20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522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可以较好地避免样本数量的不平衡问题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可以最大程度地减少分类过程中的误差 项。对于一些类别特征不明显的类别而言，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法更能体现出其分类规则独立性 的优势，使得分类自学习的实现成为可能。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7828E-7648-5C4C-B8D4-94EAC875C20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793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7828E-7648-5C4C-B8D4-94EAC875C20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8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7828E-7648-5C4C-B8D4-94EAC875C20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690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5" y="1346948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920835" y="4299698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920835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4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1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5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6"/>
            <a:ext cx="2644309" cy="365125"/>
          </a:xfrm>
        </p:spPr>
        <p:txBody>
          <a:bodyPr/>
          <a:lstStyle/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6"/>
            <a:ext cx="6327648" cy="365125"/>
          </a:xfrm>
        </p:spPr>
        <p:txBody>
          <a:bodyPr/>
          <a:lstStyle/>
          <a:p>
            <a:endParaRPr kumimoji="1"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1" y="2506133"/>
            <a:ext cx="1188299" cy="720332"/>
          </a:xfrm>
        </p:spPr>
        <p:txBody>
          <a:bodyPr/>
          <a:lstStyle>
            <a:lvl1pPr>
              <a:defRPr sz="2800"/>
            </a:lvl1pPr>
          </a:lstStyle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6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F551356-05CA-BE48-8DB7-1E301F6B1CAA}" type="datetimeFigureOut">
              <a:rPr kumimoji="1" lang="zh-TW" altLang="en-US" smtClean="0"/>
              <a:t>2017/12/8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6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6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722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ZmTZ7UV/ec-601-final-project" TargetMode="External"/><Relationship Id="rId2" Type="http://schemas.openxmlformats.org/officeDocument/2006/relationships/hyperlink" Target="https://github.com/tungchihwei/EC601-Mood-Detec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Mood Detect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13995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Chih Wei Tung, </a:t>
            </a:r>
            <a:r>
              <a:rPr lang="en-US" altLang="zh-TW" dirty="0" err="1"/>
              <a:t>Zhonghao</a:t>
            </a:r>
            <a:r>
              <a:rPr lang="en-US" altLang="zh-TW" dirty="0"/>
              <a:t> </a:t>
            </a:r>
            <a:r>
              <a:rPr lang="en-US" altLang="zh-TW" dirty="0" err="1" smtClean="0"/>
              <a:t>Guo</a:t>
            </a:r>
            <a:r>
              <a:rPr lang="en-US" altLang="zh-TW" dirty="0" smtClean="0"/>
              <a:t>, </a:t>
            </a:r>
            <a:r>
              <a:rPr lang="en-US" altLang="zh-TW" dirty="0" err="1"/>
              <a:t>Weixuan</a:t>
            </a:r>
            <a:r>
              <a:rPr lang="en-US" altLang="zh-TW" dirty="0"/>
              <a:t> </a:t>
            </a:r>
            <a:r>
              <a:rPr lang="en-US" altLang="zh-TW" dirty="0" smtClean="0"/>
              <a:t>Jiang, </a:t>
            </a:r>
            <a:r>
              <a:rPr lang="en-US" altLang="zh-TW" dirty="0" err="1"/>
              <a:t>Shanshan</a:t>
            </a:r>
            <a:r>
              <a:rPr lang="en-US" altLang="zh-TW" dirty="0"/>
              <a:t> </a:t>
            </a:r>
            <a:r>
              <a:rPr lang="en-US" altLang="zh-TW" dirty="0" smtClean="0"/>
              <a:t>Zhao</a:t>
            </a:r>
          </a:p>
          <a:p>
            <a:endParaRPr kumimoji="1" lang="en-US" altLang="zh-TW" dirty="0"/>
          </a:p>
          <a:p>
            <a:r>
              <a:rPr kumimoji="1" lang="en-US" altLang="zh-TW" dirty="0">
                <a:hlinkClick r:id="rId2"/>
              </a:rPr>
              <a:t>https://</a:t>
            </a:r>
            <a:r>
              <a:rPr kumimoji="1" lang="en-US" altLang="zh-TW" dirty="0" smtClean="0">
                <a:hlinkClick r:id="rId2"/>
              </a:rPr>
              <a:t>github.com/tungchihwei/EC601-Mood-Detect</a:t>
            </a:r>
            <a:endParaRPr kumimoji="1" lang="en-US" altLang="zh-TW" dirty="0"/>
          </a:p>
          <a:p>
            <a:r>
              <a:rPr kumimoji="1" lang="en-US" altLang="zh-TW" dirty="0">
                <a:hlinkClick r:id="rId3"/>
              </a:rPr>
              <a:t>https://trello.com/b/QZmTZ7UV/ec-601-final-project</a:t>
            </a:r>
            <a:endParaRPr kumimoji="1"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6029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/>
              <a:t>Next Sprint Board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Start working on android app UI design</a:t>
            </a:r>
          </a:p>
          <a:p>
            <a:r>
              <a:rPr kumimoji="1" lang="en-US" altLang="zh-TW" dirty="0" smtClean="0"/>
              <a:t>Start extracting signatures for machine learning</a:t>
            </a:r>
          </a:p>
          <a:p>
            <a:r>
              <a:rPr kumimoji="1" lang="en-US" altLang="zh-TW" dirty="0" smtClean="0"/>
              <a:t>Do some more researches on others’ researches that are related to mood detect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710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Team and Sprint 1 Responsibilities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en-US" altLang="zh-TW" dirty="0" err="1" smtClean="0"/>
              <a:t>Chih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Wei </a:t>
            </a:r>
            <a:r>
              <a:rPr kumimoji="1" lang="en-US" altLang="zh-TW" dirty="0" smtClean="0"/>
              <a:t>Tung: Android app develop learning, research on related papers, make PPT and sprint 1</a:t>
            </a:r>
            <a:endParaRPr kumimoji="1" lang="en-US" altLang="zh-TW" dirty="0"/>
          </a:p>
          <a:p>
            <a:r>
              <a:rPr lang="en-US" altLang="zh-TW" dirty="0" err="1"/>
              <a:t>Zhonghao</a:t>
            </a:r>
            <a:r>
              <a:rPr lang="en-US" altLang="zh-TW" dirty="0"/>
              <a:t> </a:t>
            </a:r>
            <a:r>
              <a:rPr lang="en-US" altLang="zh-TW" dirty="0" err="1" smtClean="0"/>
              <a:t>Guo</a:t>
            </a:r>
            <a:r>
              <a:rPr kumimoji="1" lang="en-US" altLang="zh-TW" dirty="0" smtClean="0"/>
              <a:t>: </a:t>
            </a:r>
            <a:r>
              <a:rPr kumimoji="1" lang="en-US" altLang="zh-TW" dirty="0"/>
              <a:t>Android app develop </a:t>
            </a:r>
            <a:r>
              <a:rPr kumimoji="1" lang="en-US" altLang="zh-TW" dirty="0" smtClean="0"/>
              <a:t>learning, research on related techniques</a:t>
            </a:r>
            <a:endParaRPr lang="en-US" altLang="zh-TW" dirty="0"/>
          </a:p>
          <a:p>
            <a:r>
              <a:rPr lang="en-US" altLang="zh-TW" dirty="0" err="1" smtClean="0"/>
              <a:t>Weixuan</a:t>
            </a:r>
            <a:r>
              <a:rPr lang="en-US" altLang="zh-TW" dirty="0" smtClean="0"/>
              <a:t> Jiang</a:t>
            </a:r>
            <a:r>
              <a:rPr kumimoji="1" lang="en-US" altLang="zh-TW" dirty="0" smtClean="0"/>
              <a:t>: </a:t>
            </a:r>
            <a:r>
              <a:rPr kumimoji="1" lang="en-US" altLang="zh-TW" dirty="0"/>
              <a:t>Android app develop </a:t>
            </a:r>
            <a:r>
              <a:rPr kumimoji="1" lang="en-US" altLang="zh-TW" dirty="0" smtClean="0"/>
              <a:t>learning, research on related projects</a:t>
            </a:r>
            <a:endParaRPr lang="en-US" altLang="zh-TW" dirty="0"/>
          </a:p>
          <a:p>
            <a:r>
              <a:rPr lang="en-US" altLang="zh-TW" dirty="0" err="1"/>
              <a:t>Shanshan</a:t>
            </a:r>
            <a:r>
              <a:rPr lang="en-US" altLang="zh-TW" dirty="0"/>
              <a:t> </a:t>
            </a:r>
            <a:r>
              <a:rPr lang="en-US" altLang="zh-TW" dirty="0" smtClean="0"/>
              <a:t>Zhao</a:t>
            </a:r>
            <a:r>
              <a:rPr kumimoji="1" lang="en-US" altLang="zh-TW" dirty="0" smtClean="0"/>
              <a:t>: </a:t>
            </a:r>
            <a:r>
              <a:rPr kumimoji="1" lang="en-US" altLang="zh-TW" dirty="0"/>
              <a:t>Android app develop </a:t>
            </a:r>
            <a:r>
              <a:rPr kumimoji="1" lang="en-US" altLang="zh-TW" dirty="0" smtClean="0"/>
              <a:t>learning, research on similar apps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282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 err="1" smtClean="0"/>
              <a:t>trello</a:t>
            </a:r>
            <a:endParaRPr kumimoji="1" lang="zh-TW" altLang="en-US" sz="45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892299"/>
            <a:ext cx="10058400" cy="4616512"/>
          </a:xfrm>
        </p:spPr>
      </p:pic>
    </p:spTree>
    <p:extLst>
      <p:ext uri="{BB962C8B-B14F-4D97-AF65-F5344CB8AC3E}">
        <p14:creationId xmlns:p14="http://schemas.microsoft.com/office/powerpoint/2010/main" val="86359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Thank You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500" dirty="0"/>
              <a:t>Product Statement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Mood detect is an android app that can detect human mood just by recording human voice.</a:t>
            </a:r>
          </a:p>
          <a:p>
            <a:r>
              <a:rPr kumimoji="1" lang="en-US" altLang="zh-TW" dirty="0" smtClean="0"/>
              <a:t>This product is for psychiatrists and their patients.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4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/>
              <a:t>Targeted users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Psychiatrists</a:t>
            </a:r>
          </a:p>
          <a:p>
            <a:r>
              <a:rPr kumimoji="1" lang="en-US" altLang="zh-TW" dirty="0" smtClean="0"/>
              <a:t>Patients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8" y="2236318"/>
            <a:ext cx="6281737" cy="41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500" dirty="0"/>
              <a:t>User Stories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For psychiatrist</a:t>
            </a:r>
          </a:p>
          <a:p>
            <a:pPr lvl="1"/>
            <a:r>
              <a:rPr kumimoji="1" lang="en-US" altLang="zh-TW" dirty="0" smtClean="0"/>
              <a:t>Want to </a:t>
            </a:r>
            <a:r>
              <a:rPr kumimoji="1" lang="en-US" altLang="zh-TW" dirty="0"/>
              <a:t>know if their patients are doing </a:t>
            </a:r>
            <a:r>
              <a:rPr kumimoji="1" lang="en-US" altLang="zh-TW" dirty="0" smtClean="0"/>
              <a:t>well during the days that they’re not meeting</a:t>
            </a:r>
          </a:p>
          <a:p>
            <a:pPr lvl="1"/>
            <a:r>
              <a:rPr kumimoji="1" lang="en-US" altLang="zh-TW" dirty="0" smtClean="0"/>
              <a:t>Want to </a:t>
            </a:r>
            <a:r>
              <a:rPr kumimoji="1" lang="en-US" altLang="zh-TW" dirty="0"/>
              <a:t>trace their patients’ condition even when they are not in a same </a:t>
            </a:r>
            <a:r>
              <a:rPr kumimoji="1" lang="en-US" altLang="zh-TW" dirty="0" smtClean="0"/>
              <a:t>room</a:t>
            </a:r>
          </a:p>
          <a:p>
            <a:pPr lvl="1"/>
            <a:r>
              <a:rPr kumimoji="1" lang="en-US" altLang="zh-TW" dirty="0" smtClean="0"/>
              <a:t>Want to get </a:t>
            </a:r>
            <a:r>
              <a:rPr kumimoji="1" lang="en-US" altLang="zh-TW" dirty="0"/>
              <a:t>a notice immediately whenever this app record a depressed voice from </a:t>
            </a:r>
            <a:r>
              <a:rPr kumimoji="1" lang="en-US" altLang="zh-TW" dirty="0" smtClean="0"/>
              <a:t>patients</a:t>
            </a:r>
          </a:p>
          <a:p>
            <a:pPr lvl="1"/>
            <a:r>
              <a:rPr kumimoji="1" lang="en-US" altLang="zh-TW" dirty="0" smtClean="0"/>
              <a:t>Need some data to help them make a directed plan of treatment for each patients</a:t>
            </a:r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r>
              <a:rPr kumimoji="1" lang="en-US" altLang="zh-TW" dirty="0" smtClean="0"/>
              <a:t>For Patients</a:t>
            </a:r>
          </a:p>
          <a:p>
            <a:pPr lvl="1"/>
            <a:r>
              <a:rPr kumimoji="1" lang="en-US" altLang="zh-TW" dirty="0" smtClean="0"/>
              <a:t>Want someone to comfort their mood</a:t>
            </a:r>
          </a:p>
          <a:p>
            <a:pPr lvl="1"/>
            <a:r>
              <a:rPr kumimoji="1" lang="en-US" altLang="zh-TW" dirty="0" smtClean="0"/>
              <a:t>Want someone to notice their bad mood</a:t>
            </a:r>
          </a:p>
        </p:txBody>
      </p:sp>
    </p:spTree>
    <p:extLst>
      <p:ext uri="{BB962C8B-B14F-4D97-AF65-F5344CB8AC3E}">
        <p14:creationId xmlns:p14="http://schemas.microsoft.com/office/powerpoint/2010/main" val="12174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500" dirty="0"/>
              <a:t>Minimum Valuable Product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Detect mood from patients’ voice</a:t>
            </a:r>
          </a:p>
          <a:p>
            <a:r>
              <a:rPr kumimoji="1" lang="en-US" altLang="zh-TW" dirty="0" smtClean="0"/>
              <a:t>Send notice to psychiatrists whenever a patient is not in a good mood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77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 smtClean="0"/>
              <a:t>Android app prototype</a:t>
            </a:r>
            <a:endParaRPr kumimoji="1" lang="zh-TW" altLang="en-US" sz="45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3" y="1785944"/>
            <a:ext cx="10255755" cy="49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500" dirty="0"/>
              <a:t>Research background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Detection and Analysis of Emotion From Speech Signals </a:t>
            </a:r>
            <a:endParaRPr lang="en-US" altLang="zh-TW" dirty="0" smtClean="0"/>
          </a:p>
          <a:p>
            <a:pPr lvl="1"/>
            <a:r>
              <a:rPr lang="en-US" altLang="zh-TW" dirty="0" err="1"/>
              <a:t>Assel</a:t>
            </a:r>
            <a:r>
              <a:rPr lang="en-US" altLang="zh-TW" dirty="0"/>
              <a:t> </a:t>
            </a:r>
            <a:r>
              <a:rPr lang="en-US" altLang="zh-TW" dirty="0" err="1"/>
              <a:t>Davletcharovaa</a:t>
            </a:r>
            <a:r>
              <a:rPr lang="en-US" altLang="zh-TW" dirty="0"/>
              <a:t>, </a:t>
            </a:r>
            <a:r>
              <a:rPr lang="en-US" altLang="zh-TW" dirty="0" err="1"/>
              <a:t>Sherin</a:t>
            </a:r>
            <a:r>
              <a:rPr lang="en-US" altLang="zh-TW" dirty="0"/>
              <a:t> </a:t>
            </a:r>
            <a:r>
              <a:rPr lang="en-US" altLang="zh-TW" dirty="0" err="1"/>
              <a:t>Sugathanb</a:t>
            </a:r>
            <a:r>
              <a:rPr lang="en-US" altLang="zh-TW" dirty="0"/>
              <a:t>, </a:t>
            </a:r>
            <a:r>
              <a:rPr lang="en-US" altLang="zh-TW" dirty="0" err="1"/>
              <a:t>Bibia</a:t>
            </a:r>
            <a:r>
              <a:rPr lang="en-US" altLang="zh-TW" dirty="0"/>
              <a:t> </a:t>
            </a:r>
            <a:r>
              <a:rPr lang="en-US" altLang="zh-TW" dirty="0" err="1"/>
              <a:t>Abrahamc</a:t>
            </a:r>
            <a:r>
              <a:rPr lang="en-US" altLang="zh-TW" dirty="0"/>
              <a:t>, Alex </a:t>
            </a:r>
            <a:r>
              <a:rPr lang="en-US" altLang="zh-TW" dirty="0" err="1"/>
              <a:t>Pappachen</a:t>
            </a:r>
            <a:r>
              <a:rPr lang="en-US" altLang="zh-TW" dirty="0"/>
              <a:t> </a:t>
            </a:r>
            <a:r>
              <a:rPr lang="en-US" altLang="zh-TW" dirty="0" err="1"/>
              <a:t>Jamesa,b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Emotion Detection from Speech</a:t>
            </a:r>
            <a:r>
              <a:rPr lang="en-US" altLang="zh-TW" b="1" dirty="0"/>
              <a:t> </a:t>
            </a:r>
            <a:endParaRPr lang="en-US" altLang="zh-TW" b="1" dirty="0" smtClean="0"/>
          </a:p>
          <a:p>
            <a:pPr lvl="1"/>
            <a:r>
              <a:rPr lang="en-US" altLang="zh-TW" dirty="0"/>
              <a:t>https://</a:t>
            </a:r>
            <a:r>
              <a:rPr lang="en-US" altLang="zh-TW" dirty="0" err="1"/>
              <a:t>goo.gl</a:t>
            </a:r>
            <a:r>
              <a:rPr lang="en-US" altLang="zh-TW" dirty="0"/>
              <a:t>/</a:t>
            </a:r>
            <a:r>
              <a:rPr lang="en-US" altLang="zh-TW" dirty="0" err="1"/>
              <a:t>GktLoq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400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/>
              <a:t>Modular Diagram</a:t>
            </a:r>
            <a:endParaRPr kumimoji="1" lang="zh-TW" altLang="en-US" sz="45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93976"/>
            <a:ext cx="9560052" cy="41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/>
              <a:t>Workflow diagram</a:t>
            </a:r>
            <a:endParaRPr kumimoji="1" lang="zh-TW" altLang="en-US" sz="45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905781"/>
            <a:ext cx="10157180" cy="45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1466</TotalTime>
  <Words>341</Words>
  <Application>Microsoft Office PowerPoint</Application>
  <PresentationFormat>自定义</PresentationFormat>
  <Paragraphs>51</Paragraphs>
  <Slides>13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木刻字型</vt:lpstr>
      <vt:lpstr>Mood Detect</vt:lpstr>
      <vt:lpstr>Product Statement</vt:lpstr>
      <vt:lpstr>Targeted users</vt:lpstr>
      <vt:lpstr>User Stories</vt:lpstr>
      <vt:lpstr>Minimum Valuable Product</vt:lpstr>
      <vt:lpstr>Android app prototype</vt:lpstr>
      <vt:lpstr>Research background</vt:lpstr>
      <vt:lpstr>Modular Diagram</vt:lpstr>
      <vt:lpstr>Workflow diagram</vt:lpstr>
      <vt:lpstr>Next Sprint Board</vt:lpstr>
      <vt:lpstr>Team and Sprint 1 Responsibilities</vt:lpstr>
      <vt:lpstr>trello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郭中昊</cp:lastModifiedBy>
  <cp:revision>41</cp:revision>
  <dcterms:created xsi:type="dcterms:W3CDTF">2017-09-25T17:58:42Z</dcterms:created>
  <dcterms:modified xsi:type="dcterms:W3CDTF">2017-12-09T03:44:20Z</dcterms:modified>
</cp:coreProperties>
</file>